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51D3-C4DD-ED76-40C3-4440598C1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75121-7020-4931-2455-CF189F51D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3695F-06DC-FAF7-79FA-31588DA7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84B1-C541-061A-000C-4CA2C9D5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71757-71E1-189B-F9DA-C61A4F5F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04F8-A1AD-E327-EC2F-F0B4A016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ED4A3-C51B-037B-2402-52DFF5AA8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15D8B-6007-5310-834A-44BA2E24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7E223-6630-C136-0A1A-BB626B18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8EEAE-CC33-210D-7A22-7AA44853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3D287-0F29-594B-37AA-9D7A32F75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BC8DF-6C50-E3E9-26CF-D457A0F17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62998-6C3E-B117-53DA-5F53ED0D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77669-9D57-6F2C-E9BC-DF2CD981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5E88C-0809-99E3-880B-10E1EC8F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27F9-6245-F726-D5EF-562CCD3E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4E6B-F26A-D648-CB4F-B8D21820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FED3-6FD1-CAE4-9231-E5226AD1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FE96-18C1-7BA2-3012-BF25B521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6EB4-D211-6C86-8645-786ACF4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A416-B04F-4D30-322F-A1920A91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206BB-7C21-EDB6-F7C6-4CDE8CC8D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2B6A-8CC0-4093-8C8F-6A80B5B0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0480B-E098-C7E4-079A-A9B8BCD5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1B0C-071E-F78E-F5FA-7B52C2DF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15EE-024F-88EA-92A9-6AC3F6A6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B968C-A258-627A-44F2-80F14CF62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1F537-3694-24AE-4794-2230E811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1B72D-A345-2DDE-1D37-D414ADCE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0F141-D1C3-2FE2-23B7-35951647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FE442-0B57-9251-A0FA-7D1A3343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CD1A-E374-7C91-12F6-CB32EFDB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F9FCC-F460-CBF5-FB48-2A3D4C28F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33665-EF37-2B6B-8461-CD62FF4B0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528A9-A096-7FBE-4868-C39731145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6A8CC-7A17-03A6-D350-179373865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3BA87-92CA-06B5-E732-E3537769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F7C779-9DD2-5119-0882-26CF9D88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3E2179-04F7-D727-A86A-21A45644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642E-2F80-8377-7592-E7F625BB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89F23-8EE7-DA12-9503-A9C78D7F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8BBEB-A6F3-2563-A73E-283E07B4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4E574-6E2E-CF72-9F49-14F07A48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341A7-6FE6-377C-1BB4-FA970101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99E4F-5020-17D6-9C52-7854EFA9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1EAC3-CDDC-E617-CD7B-9DCE0FCE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66A5-A2D0-27D2-ADF8-7A021920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FF24-052D-E37F-7618-00422F218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14753-9429-0D20-CD58-4DE880365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D42CC-4A76-57E5-AEFC-E7142E45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B8095-D027-D1C2-2390-F228B94B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11B74-232D-CF40-088D-104B07FB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8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872E-DD33-3036-5954-15F0BDCA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32748-B069-9796-B0C4-5A5962E0B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492A6-F6B6-C57D-6A7A-84BCCBCDA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8DB20-7846-8A7F-6CA6-72E441A6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D413A-D682-141C-159C-3921EEB7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E9362-8839-BC80-CE72-A992EA7C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7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0545D-7693-EC5A-1050-0B4205AD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0E8E6-B9AA-1252-BB4B-7E9DF5A2D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A775-B06E-92EE-6968-058A018D4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647B0-9298-BF4F-982C-4EE568EBB6B0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A8B7A-6C63-7135-C33C-0583D0DF1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142A-C01F-0DC7-CDAD-C7D0CCD51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56690-A8BD-D44B-BBA6-8A1680085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with a broken roof&#10;&#10;Description automatically generated with medium confidence">
            <a:extLst>
              <a:ext uri="{FF2B5EF4-FFF2-40B4-BE49-F238E27FC236}">
                <a16:creationId xmlns:a16="http://schemas.microsoft.com/office/drawing/2014/main" id="{01441B28-00CA-C35B-2281-97CA960C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yellow shirt and cap&#10;&#10;Description automatically generated">
            <a:extLst>
              <a:ext uri="{FF2B5EF4-FFF2-40B4-BE49-F238E27FC236}">
                <a16:creationId xmlns:a16="http://schemas.microsoft.com/office/drawing/2014/main" id="{4089560E-E54D-B517-8028-61387C6F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8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yellow hat and sunglasses&#10;&#10;Description automatically generated">
            <a:extLst>
              <a:ext uri="{FF2B5EF4-FFF2-40B4-BE49-F238E27FC236}">
                <a16:creationId xmlns:a16="http://schemas.microsoft.com/office/drawing/2014/main" id="{E60A6C8B-6B7F-90F6-18D5-6877CB05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 with a map of the united states with a map of the united states with a map of the united states with a map of the united states with a map of the&#10;&#10;Description automatically generated">
            <a:extLst>
              <a:ext uri="{FF2B5EF4-FFF2-40B4-BE49-F238E27FC236}">
                <a16:creationId xmlns:a16="http://schemas.microsoft.com/office/drawing/2014/main" id="{75AFB073-2A3C-423D-3060-241B3C53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6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Evans, Kaylee</dc:creator>
  <cp:lastModifiedBy>Evans, Kaylee</cp:lastModifiedBy>
  <cp:revision>1</cp:revision>
  <dcterms:created xsi:type="dcterms:W3CDTF">2024-10-11T21:46:29Z</dcterms:created>
  <dcterms:modified xsi:type="dcterms:W3CDTF">2024-10-11T21:48:11Z</dcterms:modified>
</cp:coreProperties>
</file>